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3" r:id="rId16"/>
    <p:sldId id="274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293" autoAdjust="0"/>
  </p:normalViewPr>
  <p:slideViewPr>
    <p:cSldViewPr snapToGrid="0">
      <p:cViewPr>
        <p:scale>
          <a:sx n="62" d="100"/>
          <a:sy n="62" d="100"/>
        </p:scale>
        <p:origin x="804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582F8-727B-4D89-B141-040D3DFB99DC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05A1-19AA-4191-859A-1BEFF007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confounding effects outweigh the effect of level of heterogeneity</a:t>
            </a:r>
          </a:p>
          <a:p>
            <a:pPr marL="228600" indent="-228600">
              <a:buAutoNum type="arabicPeriod"/>
            </a:pPr>
            <a:r>
              <a:rPr lang="en-US" dirty="0"/>
              <a:t>Use RMSE to replace MSE for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05A1-19AA-4191-859A-1BEFF00746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1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Make the color consistent: remove yellow</a:t>
            </a:r>
          </a:p>
          <a:p>
            <a:pPr marL="228600" indent="-228600">
              <a:buAutoNum type="arabicPeriod"/>
            </a:pPr>
            <a:r>
              <a:rPr lang="en-US" dirty="0"/>
              <a:t>Add the line of 0.95</a:t>
            </a:r>
          </a:p>
          <a:p>
            <a:pPr marL="228600" indent="-228600">
              <a:buAutoNum type="arabicPeriod"/>
            </a:pPr>
            <a:r>
              <a:rPr lang="en-US" dirty="0"/>
              <a:t>Bias is driving the decrease of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05A1-19AA-4191-859A-1BEFF00746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0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Causal forest, consider three scenarios:</a:t>
            </a:r>
          </a:p>
          <a:p>
            <a:pPr marL="228600" indent="-228600">
              <a:buAutoNum type="arabicPeriod"/>
            </a:pPr>
            <a:r>
              <a:rPr lang="en-US" dirty="0"/>
              <a:t>Super learning: what this will change in terms of causal forest procedures</a:t>
            </a:r>
          </a:p>
          <a:p>
            <a:pPr marL="228600" indent="-228600">
              <a:buAutoNum type="arabicPeriod"/>
            </a:pPr>
            <a:r>
              <a:rPr lang="en-US" dirty="0"/>
              <a:t>Tune = all</a:t>
            </a:r>
          </a:p>
          <a:p>
            <a:pPr marL="228600" indent="-228600">
              <a:buAutoNum type="arabicPeriod"/>
            </a:pPr>
            <a:r>
              <a:rPr lang="en-US" dirty="0"/>
              <a:t>Specify tuned parameters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relationship between tau and AIPW scores</a:t>
            </a:r>
          </a:p>
          <a:p>
            <a:pPr marL="0" indent="0">
              <a:buNone/>
            </a:pPr>
            <a:r>
              <a:rPr lang="en-US" dirty="0"/>
              <a:t>Potential: write our own causal forest 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05A1-19AA-4191-859A-1BEFF00746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376D-6D00-A428-DD29-08C4B0B65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72E93-6435-8F22-ED81-BCF0AD3E5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12D99-B51C-2D54-AA80-518490FC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3BEB-F096-897A-19BC-3949186B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F431-E2B4-BA7E-3C76-A7131B88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5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9395-A339-9821-1FE3-F90521AE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7576-B757-B949-B2B3-1C1F29C1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0F0-FF7F-0394-2951-4DBED6AD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99F7-3ED8-E39C-13B8-BB2B0440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0870-5CC0-8377-C9B6-5077A8DB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6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227E9-EA55-087D-82CE-571C0F85D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1D56-D6AF-2F65-C742-0A0E946F8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76FCB-9635-C113-4040-17A43099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3DE7-FC68-B376-0904-7B6BD1DF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77975-991C-E2C5-68E9-9229AC9C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3FE7-7C91-1E3E-E096-CFC1C42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8E78-7A85-F94F-1734-6A3A01698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FCC-FA9D-4F31-29AC-AB12C863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4533A-DF58-C534-AA01-5289902B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6D11F-E473-C727-50A8-79CA8B8A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674-4C4B-ABEF-15CC-712AE69D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30FE5-16CB-C99B-DF0F-C1DD3032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B285-EE87-390E-1B0E-A4190406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EA44C-0CDF-8444-9F0A-8F28F93A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AE55D-54BD-6FAC-3FCF-CAC2ED69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6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49A5-70B4-6A63-3F64-A2C90F33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5825-C133-1049-1DE7-D4C07FD21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82084-ECD3-4372-F51A-A8E33D1B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04119-4581-A539-8A01-02303DF7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CA4D-DF3C-3526-BB7D-50697C80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B49E3-3168-3F77-BC40-F5CEA936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994F-C7B7-013A-0B5B-A8A74313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34295-0853-6B66-E696-D04B2B15C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C0FC-17FD-BD18-63BE-53B3F3B19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36103-C554-7920-FF1F-AC306C6EE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BBB54-5431-EAD9-DC0B-1990E1813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528D4-22B0-4363-59BA-597DA8A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9D7BC-8989-1D1C-4EF9-BAAF1A97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FD03F-B8C3-1302-FF02-E2F1A0B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2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CBA4-F3AC-D40C-5A00-D01B7546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421C8-B087-E993-7086-14EFA609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875B-4D23-A391-6939-121B88D3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34FB5-E0E4-A6C1-A9DB-086B3911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9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6AD93-CCA9-0A3D-2519-8B156AD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1D459-D199-BA02-8406-00533927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C6C41-7D2A-2226-4E74-1ACEADF9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BCA7-1FE7-484D-6BBE-CE3626B6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DDCD2-2EFF-321F-6B4D-908A2217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8D37-11E0-78DD-C46D-632831E99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86EF2-7918-6CFA-25BC-5783EAF0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9449D-E699-9427-2199-7E64FCC2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AC17E-031A-59E4-84D8-13B478C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3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CBE0-3BB3-9512-31EF-9EB4169E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3F8B3-58BE-24FF-AB8D-4824532D4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CE89F-4CB1-7ED2-B2DE-50681F4E2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21AFD-17B6-864D-8393-20201F43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34D54-6D41-E533-8CDF-DBFE923D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DE9C-7349-8C6F-7AE8-4580C3A3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08127-E7D9-8284-64AB-5818540E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1DB17-CA02-C0E2-FA8B-BDC64254E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5911-2293-2880-D232-4F7F38678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5666-5B32-4573-B15D-4E47D30E3F7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1D-BFF5-A936-77A4-E37CC1004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AA10F-E3ED-0C2F-8241-065FDBCC2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52632-5740-4EC7-9D0B-51E37E56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DFBA9-49F5-A01E-D9DA-13A4CCB99C27}"/>
              </a:ext>
            </a:extLst>
          </p:cNvPr>
          <p:cNvSpPr txBox="1"/>
          <p:nvPr/>
        </p:nvSpPr>
        <p:spPr>
          <a:xfrm>
            <a:off x="1180730" y="825623"/>
            <a:ext cx="4048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Agenda: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94ECB-7088-5146-F1E2-B4F151B4E4EA}"/>
              </a:ext>
            </a:extLst>
          </p:cNvPr>
          <p:cNvSpPr txBox="1"/>
          <p:nvPr/>
        </p:nvSpPr>
        <p:spPr>
          <a:xfrm>
            <a:off x="1536569" y="2459070"/>
            <a:ext cx="829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to improve the performance of causal forest with big sample size (&gt;= 2000)?</a:t>
            </a:r>
          </a:p>
          <a:p>
            <a:r>
              <a:rPr lang="en-US" dirty="0"/>
              <a:t>- Does tune. parameters/super learner influence the doubly robust scores we got from causal forest?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45D1E-2C77-71F7-8280-6D539E84D5C5}"/>
              </a:ext>
            </a:extLst>
          </p:cNvPr>
          <p:cNvSpPr txBox="1"/>
          <p:nvPr/>
        </p:nvSpPr>
        <p:spPr>
          <a:xfrm>
            <a:off x="1536569" y="1503847"/>
            <a:ext cx="829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Figure out the reason for the poor performance of DR learner and g computation for some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A81D0-78C3-3C69-1537-FEAFA28B294C}"/>
              </a:ext>
            </a:extLst>
          </p:cNvPr>
          <p:cNvSpPr txBox="1"/>
          <p:nvPr/>
        </p:nvSpPr>
        <p:spPr>
          <a:xfrm>
            <a:off x="1536569" y="3691292"/>
            <a:ext cx="829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Discuss the </a:t>
            </a:r>
            <a:r>
              <a:rPr lang="en-US" dirty="0" err="1"/>
              <a:t>blp</a:t>
            </a:r>
            <a:r>
              <a:rPr lang="en-US" dirty="0"/>
              <a:t> performances</a:t>
            </a:r>
          </a:p>
          <a:p>
            <a:r>
              <a:rPr lang="en-US" dirty="0"/>
              <a:t>-  Do we need to come up with a function for the relationship between </a:t>
            </a:r>
            <a:r>
              <a:rPr lang="en-US" dirty="0" err="1"/>
              <a:t>blp</a:t>
            </a:r>
            <a:r>
              <a:rPr lang="en-US" dirty="0"/>
              <a:t> and other parameters, including sample size, level of heterogeneity and number of confounders?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6D639-6C29-8592-BCFD-1CAB13D1F471}"/>
              </a:ext>
            </a:extLst>
          </p:cNvPr>
          <p:cNvSpPr txBox="1"/>
          <p:nvPr/>
        </p:nvSpPr>
        <p:spPr>
          <a:xfrm>
            <a:off x="1536569" y="4923514"/>
            <a:ext cx="829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Discuss next steps for implementing Aim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2: evaluate how well each algorithm can identify potential effect modifiers out of a set of covariates that includes modifying and non-modifying variables. </a:t>
            </a:r>
          </a:p>
        </p:txBody>
      </p:sp>
    </p:spTree>
    <p:extLst>
      <p:ext uri="{BB962C8B-B14F-4D97-AF65-F5344CB8AC3E}">
        <p14:creationId xmlns:p14="http://schemas.microsoft.com/office/powerpoint/2010/main" val="239040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colorful lines&#10;&#10;Description automatically generated">
            <a:extLst>
              <a:ext uri="{FF2B5EF4-FFF2-40B4-BE49-F238E27FC236}">
                <a16:creationId xmlns:a16="http://schemas.microsoft.com/office/drawing/2014/main" id="{6DB09B61-96DF-FDAD-C094-6F91DE8BC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yellow dots&#10;&#10;Description automatically generated">
            <a:extLst>
              <a:ext uri="{FF2B5EF4-FFF2-40B4-BE49-F238E27FC236}">
                <a16:creationId xmlns:a16="http://schemas.microsoft.com/office/drawing/2014/main" id="{0EC3BCF1-37D9-E69E-64A6-8BE25472C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creen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1A5665B-137A-E6C9-CF81-07309713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lines and dots&#10;&#10;Description automatically generated">
            <a:extLst>
              <a:ext uri="{FF2B5EF4-FFF2-40B4-BE49-F238E27FC236}">
                <a16:creationId xmlns:a16="http://schemas.microsoft.com/office/drawing/2014/main" id="{93D214FE-C759-D644-D5FE-535D96D7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2B3C59C4-E04B-CDD5-3F6E-3E2DA2BEC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5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yellow ticks&#10;&#10;Description automatically generated">
            <a:extLst>
              <a:ext uri="{FF2B5EF4-FFF2-40B4-BE49-F238E27FC236}">
                <a16:creationId xmlns:a16="http://schemas.microsoft.com/office/drawing/2014/main" id="{CB90F94F-DA36-05FD-B136-741545A9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lines and numbers&#10;&#10;Description automatically generated">
            <a:extLst>
              <a:ext uri="{FF2B5EF4-FFF2-40B4-BE49-F238E27FC236}">
                <a16:creationId xmlns:a16="http://schemas.microsoft.com/office/drawing/2014/main" id="{912BCEDE-C11E-5549-D862-0D6C2223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red lines&#10;&#10;Description automatically generated">
            <a:extLst>
              <a:ext uri="{FF2B5EF4-FFF2-40B4-BE49-F238E27FC236}">
                <a16:creationId xmlns:a16="http://schemas.microsoft.com/office/drawing/2014/main" id="{D27B6E2E-27BC-75E0-8019-F50753DE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1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6C222B-C7D8-37B6-A6C2-B1C9FB75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0446CA9-B4BA-BDFE-E80E-846C7796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5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1BD62E08-5BB8-3B18-496B-18FAA606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8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many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ADF877C-8251-B32C-C410-7FA30C55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B90FCB1-AD8E-B402-E0D7-7E7C86C0D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6E9B809-CA78-41FC-4877-F2107C73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112E6A6-02C9-A1D0-38C8-AAEE627E7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A8E7D91-C4C2-A566-D538-89185EB3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colorful lines&#10;&#10;Description automatically generated">
            <a:extLst>
              <a:ext uri="{FF2B5EF4-FFF2-40B4-BE49-F238E27FC236}">
                <a16:creationId xmlns:a16="http://schemas.microsoft.com/office/drawing/2014/main" id="{3569C8F7-2FD4-4C76-6F09-230E4F7C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1D80EB4-81F2-3AAC-10E6-12EF0649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28593"/>
            <a:ext cx="10972822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23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208</Words>
  <Application>Microsoft Office PowerPoint</Application>
  <PresentationFormat>Widescreen</PresentationFormat>
  <Paragraphs>22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Emory RSPH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Qi</dc:creator>
  <cp:lastModifiedBy>Zhang, Qi</cp:lastModifiedBy>
  <cp:revision>17</cp:revision>
  <dcterms:created xsi:type="dcterms:W3CDTF">2024-01-31T21:56:38Z</dcterms:created>
  <dcterms:modified xsi:type="dcterms:W3CDTF">2024-02-01T16:06:35Z</dcterms:modified>
</cp:coreProperties>
</file>